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9" r:id="rId4"/>
    <p:sldId id="268" r:id="rId5"/>
    <p:sldId id="267" r:id="rId6"/>
    <p:sldId id="269" r:id="rId7"/>
    <p:sldId id="264" r:id="rId8"/>
    <p:sldId id="263" r:id="rId9"/>
    <p:sldId id="274" r:id="rId10"/>
    <p:sldId id="272" r:id="rId11"/>
    <p:sldId id="275" r:id="rId12"/>
    <p:sldId id="278" r:id="rId13"/>
    <p:sldId id="276" r:id="rId14"/>
    <p:sldId id="277" r:id="rId15"/>
    <p:sldId id="287" r:id="rId16"/>
    <p:sldId id="280" r:id="rId17"/>
    <p:sldId id="288" r:id="rId18"/>
    <p:sldId id="281" r:id="rId19"/>
    <p:sldId id="286" r:id="rId20"/>
    <p:sldId id="271" r:id="rId21"/>
    <p:sldId id="28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  <a:srgbClr val="CCCCFF"/>
    <a:srgbClr val="FF99FF"/>
    <a:srgbClr val="FF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49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214290"/>
            <a:ext cx="52149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МКДОУ «Победовский детский сад»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785926"/>
            <a:ext cx="8001056" cy="584775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r Gothic" pitchFamily="34" charset="0"/>
              </a:rPr>
              <a:t>«8 марта </a:t>
            </a:r>
            <a:r>
              <a:rPr lang="ru-RU" sz="2800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r Gothic" pitchFamily="34" charset="0"/>
              </a:rPr>
              <a:t>– Международный женский день»</a:t>
            </a:r>
            <a:endParaRPr lang="ru-RU" sz="3200" dirty="0">
              <a:solidFill>
                <a:srgbClr val="CC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r Gothic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1124744"/>
            <a:ext cx="2000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Adver Gothic" pitchFamily="34" charset="0"/>
              </a:rPr>
              <a:t>Проект</a:t>
            </a:r>
            <a:endParaRPr lang="ru-RU" sz="2400" b="1" dirty="0">
              <a:solidFill>
                <a:srgbClr val="7030A0"/>
              </a:solidFill>
              <a:latin typeface="Adver Gothic" pitchFamily="34" charset="0"/>
            </a:endParaRPr>
          </a:p>
        </p:txBody>
      </p:sp>
      <p:pic>
        <p:nvPicPr>
          <p:cNvPr id="8" name="Рисунок 7" descr="8-mart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571743"/>
            <a:ext cx="4858056" cy="4143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786446" y="5500703"/>
            <a:ext cx="3214710" cy="64633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dver Gothic" pitchFamily="34" charset="0"/>
              </a:rPr>
              <a:t>Подготовила: </a:t>
            </a:r>
          </a:p>
          <a:p>
            <a:r>
              <a:rPr lang="ru-RU" dirty="0" err="1" smtClean="0">
                <a:solidFill>
                  <a:srgbClr val="7030A0"/>
                </a:solidFill>
                <a:latin typeface="Adver Gothic" pitchFamily="34" charset="0"/>
              </a:rPr>
              <a:t>Щаллаева</a:t>
            </a:r>
            <a:r>
              <a:rPr lang="ru-RU" dirty="0" smtClean="0">
                <a:solidFill>
                  <a:srgbClr val="7030A0"/>
                </a:solidFill>
                <a:latin typeface="Adver Gothic" pitchFamily="34" charset="0"/>
              </a:rPr>
              <a:t> С.А.</a:t>
            </a:r>
            <a:endParaRPr lang="ru-RU" dirty="0">
              <a:solidFill>
                <a:srgbClr val="7030A0"/>
              </a:solidFill>
              <a:latin typeface="Adver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9346"/>
              </p:ext>
            </p:extLst>
          </p:nvPr>
        </p:nvGraphicFramePr>
        <p:xfrm>
          <a:off x="714348" y="1785926"/>
          <a:ext cx="8143931" cy="1463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72594"/>
                <a:gridCol w="2035989"/>
                <a:gridCol w="2277759"/>
                <a:gridCol w="1628780"/>
                <a:gridCol w="1628809"/>
              </a:tblGrid>
              <a:tr h="38576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№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форма  работы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задачи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место проведения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участники проекта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</a:tr>
              <a:tr h="873701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1.</a:t>
                      </a:r>
                    </a:p>
                    <a:p>
                      <a:pPr algn="ctr"/>
                      <a:endParaRPr lang="ru-RU" sz="1200" b="1" i="0" dirty="0" smtClean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  <a:p>
                      <a:pPr algn="ctr"/>
                      <a:endParaRPr lang="ru-RU" sz="1200" b="1" i="0" dirty="0" smtClean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Утренник</a:t>
                      </a:r>
                      <a:r>
                        <a:rPr lang="ru-RU" sz="1200" b="1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«8 Марта» 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с вручением подарков </a:t>
                      </a:r>
                    </a:p>
                    <a:p>
                      <a:pPr lvl="0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мамам  и бабушкам. 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Создать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праздничную атмосферу,</a:t>
                      </a:r>
                    </a:p>
                    <a:p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укрепить</a:t>
                      </a:r>
                    </a:p>
                    <a:p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семейные традиции.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Музыкальный зал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детского сада.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Дети,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родители, воспитатели,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музыкальный руководитель. 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Заключительный этап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6" name="Рисунок 5" descr="79171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29111" y="4000504"/>
            <a:ext cx="4814889" cy="30093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Содержание работы  в процессе реализации проекта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6" name="Содержимое 5" descr="0_5453a_26cde0b5_XL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714348" y="1571612"/>
            <a:ext cx="3522331" cy="4900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tvor2_1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500562" y="1571611"/>
            <a:ext cx="4000528" cy="2286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0062512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429124" y="3929066"/>
            <a:ext cx="421484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Открытки для девочек</a:t>
            </a:r>
            <a:b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нашей группы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6" name="Picture 2" descr="C:\Users\Admin\Desktop\Новая папка\20200312_092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601" y="2975850"/>
            <a:ext cx="4840200" cy="388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Новая папка\20200312_0930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3" y="1700895"/>
            <a:ext cx="4608279" cy="345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«Портрет мамы»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8" name="Рисунок 7" descr="1425500872_8_03_1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57422" y="4143380"/>
            <a:ext cx="4286280" cy="251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00" y="2132856"/>
            <a:ext cx="4326400" cy="324480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132856"/>
            <a:ext cx="4326400" cy="324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Рисование «Ваза с цветами для бабушки»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00" y="2132856"/>
            <a:ext cx="4326400" cy="324480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132856"/>
            <a:ext cx="4326400" cy="324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Аппликация «Ваза с цветами для бабушки»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4689"/>
            <a:ext cx="8784976" cy="5270986"/>
          </a:xfrm>
        </p:spPr>
      </p:pic>
    </p:spTree>
    <p:extLst>
      <p:ext uri="{BB962C8B-B14F-4D97-AF65-F5344CB8AC3E}">
        <p14:creationId xmlns:p14="http://schemas.microsoft.com/office/powerpoint/2010/main" val="376849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Лепка «Пирожки для мамы»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08920"/>
            <a:ext cx="4040188" cy="2663971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08920"/>
            <a:ext cx="4041775" cy="26815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7030A0"/>
                </a:solidFill>
                <a:latin typeface="Bookman Old Style" pitchFamily="18" charset="0"/>
              </a:rPr>
              <a:t>Коллективное изготовление стенгазеты</a:t>
            </a:r>
            <a:br>
              <a:rPr lang="ru-RU" sz="3100" b="1" dirty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3100" b="1" dirty="0">
                <a:solidFill>
                  <a:srgbClr val="7030A0"/>
                </a:solidFill>
                <a:latin typeface="Bookman Old Style" pitchFamily="18" charset="0"/>
              </a:rPr>
              <a:t>«Поздравляем маму</a:t>
            </a:r>
            <a:r>
              <a:rPr lang="ru-RU" sz="3100" b="1" dirty="0" smtClean="0">
                <a:solidFill>
                  <a:srgbClr val="7030A0"/>
                </a:solidFill>
                <a:latin typeface="Bookman Old Style" pitchFamily="18" charset="0"/>
              </a:rPr>
              <a:t>»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56792"/>
            <a:ext cx="6851104" cy="5138328"/>
          </a:xfrm>
        </p:spPr>
      </p:pic>
    </p:spTree>
    <p:extLst>
      <p:ext uri="{BB962C8B-B14F-4D97-AF65-F5344CB8AC3E}">
        <p14:creationId xmlns:p14="http://schemas.microsoft.com/office/powerpoint/2010/main" val="139914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Утренник: 8 Марта.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Новая папка\IMG-20200306-WA00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040" y="4212391"/>
            <a:ext cx="3330336" cy="222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Новая папка\IMG-20200306-WA00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204" y="1556791"/>
            <a:ext cx="3341172" cy="250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Новая папка\IMG-20200311-WA000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88796"/>
            <a:ext cx="3947660" cy="481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074" name="Picture 2" descr="C:\Users\Admin\Desktop\Новая папка\IMG-20200311-WA0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527376" cy="470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Новая папка\IMG-20200311-WA00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880" y="2204865"/>
            <a:ext cx="2652713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Новая папка\IMG-20200311-WA00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632"/>
            <a:ext cx="3538195" cy="4717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75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58272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Проект 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«8 марта – Международный женский день»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42910" y="1928802"/>
            <a:ext cx="8043890" cy="4197361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Тип проекта: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информационно-творческий</a:t>
            </a:r>
            <a:endParaRPr lang="ru-RU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endParaRPr>
          </a:p>
          <a:p>
            <a:r>
              <a:rPr lang="ru-RU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Продолжительность проекта: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краткосрочный (29 февраля – 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7 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марта)</a:t>
            </a:r>
            <a:endParaRPr lang="ru-RU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endParaRPr>
          </a:p>
          <a:p>
            <a:r>
              <a:rPr lang="ru-RU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Участники проекта: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дети старших групп; педагоги (воспитатели –</a:t>
            </a:r>
            <a:r>
              <a:rPr lang="ru-RU" sz="2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Щаллаева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С.А. музыкальный руководитель – Ворошилова Н.Ф.); родители воспитанников.</a:t>
            </a:r>
            <a:endParaRPr lang="ru-RU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Результаты реализации проекта: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lnSpc>
                <a:spcPct val="80000"/>
              </a:lnSpc>
              <a:defRPr/>
            </a:pPr>
            <a:endParaRPr lang="ru-RU" sz="1200" b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ru-RU" sz="1200" b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marL="457200" indent="-457200">
              <a:lnSpc>
                <a:spcPct val="120000"/>
              </a:lnSpc>
              <a:buAutoNum type="arabicPeriod"/>
              <a:defRPr/>
            </a:pPr>
            <a:r>
              <a:rPr lang="ru-RU" sz="6400" b="1" dirty="0" smtClean="0">
                <a:solidFill>
                  <a:srgbClr val="7030A0"/>
                </a:solidFill>
                <a:latin typeface="Bookman Old Style" pitchFamily="18" charset="0"/>
              </a:rPr>
              <a:t>Расширен кругозор детей о празднике 8 марта, его традициях празднования.</a:t>
            </a:r>
          </a:p>
          <a:p>
            <a:pPr marL="457200" indent="-457200">
              <a:lnSpc>
                <a:spcPct val="120000"/>
              </a:lnSpc>
              <a:buAutoNum type="arabicPeriod"/>
              <a:defRPr/>
            </a:pPr>
            <a:endParaRPr lang="ru-RU" sz="6400" b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marL="457200" indent="-457200">
              <a:lnSpc>
                <a:spcPct val="120000"/>
              </a:lnSpc>
              <a:buFont typeface="Arial" pitchFamily="34" charset="0"/>
              <a:buAutoNum type="arabicPeriod"/>
              <a:defRPr/>
            </a:pPr>
            <a:r>
              <a:rPr lang="ru-RU" sz="6400" b="1" dirty="0" smtClean="0">
                <a:solidFill>
                  <a:srgbClr val="7030A0"/>
                </a:solidFill>
                <a:latin typeface="Bookman Old Style" pitchFamily="18" charset="0"/>
              </a:rPr>
              <a:t>У детей сформировались творческие  способности, познавательная активность, любознательность, коммуникативные навыки; появилось желание быть похожими на близких людей в делах, поступках.</a:t>
            </a:r>
          </a:p>
          <a:p>
            <a:pPr marL="457200" indent="-457200">
              <a:lnSpc>
                <a:spcPct val="120000"/>
              </a:lnSpc>
              <a:buFont typeface="Arial" pitchFamily="34" charset="0"/>
              <a:buAutoNum type="arabicPeriod"/>
              <a:defRPr/>
            </a:pPr>
            <a:endParaRPr lang="ru-RU" sz="6400" b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marL="457200" indent="-457200">
              <a:lnSpc>
                <a:spcPct val="120000"/>
              </a:lnSpc>
              <a:buAutoNum type="arabicPeriod"/>
              <a:defRPr/>
            </a:pPr>
            <a:r>
              <a:rPr lang="ru-RU" sz="6400" b="1" dirty="0" smtClean="0">
                <a:solidFill>
                  <a:srgbClr val="7030A0"/>
                </a:solidFill>
                <a:latin typeface="Bookman Old Style" pitchFamily="18" charset="0"/>
              </a:rPr>
              <a:t>Воспитанники и их родители приняли активное    участие в подготовке к празднику 8 марта.</a:t>
            </a:r>
          </a:p>
          <a:p>
            <a:pPr algn="l">
              <a:lnSpc>
                <a:spcPct val="120000"/>
              </a:lnSpc>
              <a:defRPr/>
            </a:pPr>
            <a:endParaRPr lang="ru-RU" sz="6400" b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l">
              <a:lnSpc>
                <a:spcPct val="120000"/>
              </a:lnSpc>
              <a:defRPr/>
            </a:pPr>
            <a:endParaRPr lang="ru-RU" sz="6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42876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Спасибо за внимание!!!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5" name="Рисунок 4" descr="57913_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5786" y="2428868"/>
            <a:ext cx="7521381" cy="3840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8215370" cy="4710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714844" y="2786058"/>
            <a:ext cx="44291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Вряд ли найдется в мире человек, </a:t>
            </a:r>
            <a:br>
              <a:rPr lang="ru-RU" sz="28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который бы не любил свою маму.</a:t>
            </a:r>
            <a:endParaRPr lang="ru-RU" sz="2800" b="1" dirty="0">
              <a:solidFill>
                <a:srgbClr val="7030A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АКТУАЛЬНОСТЬ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Цель проекта: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5186370" cy="440056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Расширять знания детей о возникновении праздника 8 Марта. 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Воспитывать заботливое отношение к мамам через стремление отблагодарить их за любовь. 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Привлекать детей к изготовлению подарков маме, проведение утренника, посвященного Международному женскому дню – 8 марта.</a:t>
            </a:r>
            <a:endParaRPr lang="ru-RU" sz="2000" b="1" dirty="0">
              <a:solidFill>
                <a:srgbClr val="7030A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86446" y="1428736"/>
            <a:ext cx="2928958" cy="4637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Задачи: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Познакомить детей с историей возникновения праздника 8 Марта.</a:t>
            </a:r>
          </a:p>
          <a:p>
            <a:endParaRPr lang="ru-RU" sz="2000" b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Уточнить представления детей о семье. Вспомнить с детьми имена и отчества мам и бабушек. </a:t>
            </a:r>
          </a:p>
          <a:p>
            <a:endParaRPr lang="ru-RU" sz="2000" b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Развивать у детей доброе и заботливое отношение к своей маме: желание помогать ей,  радовать ее своими добрыми поступками и делами. </a:t>
            </a:r>
          </a:p>
          <a:p>
            <a:endParaRPr lang="ru-RU" sz="2000" b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just">
              <a:lnSpc>
                <a:spcPct val="115000"/>
              </a:lnSpc>
              <a:tabLst>
                <a:tab pos="540385" algn="l"/>
              </a:tabLst>
            </a:pP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Способствовать развитию творческих способностей воспитанников: привлекать детей в подготовке к празднику, к изготовлению подарков мамам;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660" y="2714620"/>
            <a:ext cx="8636057" cy="3929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14356"/>
            <a:ext cx="7972452" cy="21431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Этапы реализации проекта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Подготовительный этап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1" y="1732246"/>
          <a:ext cx="8501122" cy="384048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  <a:reflection blurRad="6350" stA="50000" endA="295" endPos="92000" dist="101600" dir="5400000" sy="-100000" algn="bl" rotWithShape="0"/>
                </a:effectLst>
                <a:tableStyleId>{93296810-A885-4BE3-A3E7-6D5BEEA58F35}</a:tableStyleId>
              </a:tblPr>
              <a:tblGrid>
                <a:gridCol w="597708"/>
                <a:gridCol w="2125288"/>
                <a:gridCol w="2377660"/>
                <a:gridCol w="1700218"/>
                <a:gridCol w="1700248"/>
              </a:tblGrid>
              <a:tr h="235456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№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форма  работы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задачи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место проведения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участники проекта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</a:tr>
              <a:tr h="578762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1.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Обсуждение цели, задач с родителями.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Привлечение родителей в участии проекта.</a:t>
                      </a:r>
                    </a:p>
                    <a:p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err="1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/с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Воспитатели/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родители</a:t>
                      </a:r>
                    </a:p>
                    <a:p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  <a:tr h="1591596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2.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Создание необходимых условий для реализации проекта.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effectLst/>
                          <a:latin typeface="Bookman Old Style" pitchFamily="18" charset="0"/>
                        </a:rPr>
                        <a:t>Подобрать материалы, игрушки, атрибуты к игровой деятельности, иллюстрированный материал, дидактические игры, художественную литературу по теме «Женский день».</a:t>
                      </a:r>
                    </a:p>
                    <a:p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err="1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/с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Воспитатели/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родители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  <a:tr h="747568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3.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Подбор материала для продуктивной деятельности.</a:t>
                      </a:r>
                    </a:p>
                    <a:p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Привлечение детей к изготовлению подарков мамам, бабушкам и девочкам группы.</a:t>
                      </a:r>
                    </a:p>
                    <a:p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err="1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/с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Воспитатели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Основной этап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1493263"/>
          <a:ext cx="8501122" cy="50408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64877"/>
                <a:gridCol w="2457364"/>
                <a:gridCol w="2855856"/>
                <a:gridCol w="1394719"/>
                <a:gridCol w="1328306"/>
              </a:tblGrid>
              <a:tr h="450289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№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форма  работы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задачи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место проведения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участники проекта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</a:tr>
              <a:tr h="1978603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1.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Рассказ о наступающем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женском 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празднике.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Беседы: </a:t>
                      </a: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«Моя мама», «Как я буду поздравлять маму», «Как мы помогаем бабушке и маме»,</a:t>
                      </a:r>
                      <a:r>
                        <a:rPr lang="ru-RU" sz="1200" b="1" kern="120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«Мы любим наших девочек»,</a:t>
                      </a:r>
                    </a:p>
                    <a:p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«Моя бабушка».</a:t>
                      </a:r>
                    </a:p>
                    <a:p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Анкетирование «Моя мама».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Познакомить детей с историей празднования Международного женского дня;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воспитывать доброе отношение к маме и бабушке, желание заботиться о них, помогать, защищать их.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Групповая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комната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Дети/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воспитатель </a:t>
                      </a:r>
                    </a:p>
                    <a:p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2.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Сюжетно-ролевые игры: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«Семья», «Мама в магазине»,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«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Дочки –матери», «Больница».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Воспитывать любовь к маме и бабушке, желание помогать им. Учить вежливости друг с другом. 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Групповая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комната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Дети/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воспитатель </a:t>
                      </a:r>
                    </a:p>
                    <a:p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  <a:tr h="1486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3.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Чтение рассказов и стихов:</a:t>
                      </a:r>
                      <a:r>
                        <a:rPr lang="ru-RU" sz="11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100" b="1" kern="1200" dirty="0" err="1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Л.Квитко</a:t>
                      </a:r>
                      <a:r>
                        <a:rPr lang="ru-RU" sz="1100" b="1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 «Бабушкины руки», Е.Григорьев «Ссора», </a:t>
                      </a:r>
                      <a:r>
                        <a:rPr lang="ru-RU" sz="1100" b="1" kern="1200" dirty="0" err="1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Г.Виеру</a:t>
                      </a:r>
                      <a:r>
                        <a:rPr lang="ru-RU" sz="1100" b="1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 «Мамин день»,</a:t>
                      </a:r>
                      <a:r>
                        <a:rPr lang="ru-RU" sz="1100" b="1" i="0" kern="120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 н</a:t>
                      </a:r>
                      <a:r>
                        <a:rPr lang="ru-RU" sz="1100" b="1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енецкая сказка «Кукушка».</a:t>
                      </a:r>
                      <a:r>
                        <a:rPr lang="ru-RU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1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Чтение стихотворений Е.Благининой «Посидим в тишине» и </a:t>
                      </a:r>
                      <a:r>
                        <a:rPr lang="ru-RU" sz="1100" b="1" kern="1200" dirty="0" err="1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А.Барто</a:t>
                      </a:r>
                      <a:r>
                        <a:rPr lang="ru-RU" sz="1100" b="1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 «Перед сном».</a:t>
                      </a:r>
                      <a:endParaRPr lang="ru-RU" sz="11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Познакомить с новыми стихотворениями; формировать доброе отношение к своей маме. 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Продолжить обогащение словаря детей новыми словами.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Групповая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комната</a:t>
                      </a:r>
                      <a:endParaRPr lang="ru-RU" sz="1200" b="1" i="0" dirty="0" smtClean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  <a:p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Дети/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воспитатель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imur\Desktop\ef48552414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461964"/>
              </p:ext>
            </p:extLst>
          </p:nvPr>
        </p:nvGraphicFramePr>
        <p:xfrm>
          <a:off x="357158" y="142852"/>
          <a:ext cx="8501122" cy="627062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02761"/>
                <a:gridCol w="1875254"/>
                <a:gridCol w="3214721"/>
                <a:gridCol w="1406440"/>
                <a:gridCol w="1401946"/>
              </a:tblGrid>
              <a:tr h="1405251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4.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Аппликация 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«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Ваза с цветами для бабушки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»;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открытка для мамы.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Воспитывать чувства любви и уважения к мамам (бабушкам), стремление сделать им приятное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своими руками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; Развивать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внимание, эстетическое восприятие. Закреплять умение аккуратно пользоваться клеем.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Групповая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комната</a:t>
                      </a:r>
                      <a:endParaRPr lang="ru-RU" sz="1200" b="1" i="0" dirty="0" smtClean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  <a:p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Дети/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воспитатель </a:t>
                      </a:r>
                    </a:p>
                    <a:p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  <a:tr h="1082917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5.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Рисование «Портрет мамы», «Цветы в вазе».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Вызвать у детей желание нарисовать портрет своей мамы, передать в рисунке черты её облика( цвет глаз, волос).</a:t>
                      </a:r>
                      <a:r>
                        <a:rPr lang="ru-RU" sz="1200" b="1" i="0" kern="120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i="0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Воспитывать любовь  и нежное отношение к маме.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Групповая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комната</a:t>
                      </a:r>
                      <a:endParaRPr lang="ru-RU" sz="1200" b="1" i="0" dirty="0" smtClean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  <a:p>
                      <a:endParaRPr lang="ru-RU" sz="1200" dirty="0"/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Дети/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воспитатель </a:t>
                      </a:r>
                    </a:p>
                    <a:p>
                      <a:endParaRPr lang="ru-RU" sz="1200" dirty="0"/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  <a:tr h="620739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6.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Лепка «Пирожки</a:t>
                      </a:r>
                      <a:r>
                        <a:rPr lang="ru-RU" sz="1200" b="1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для мамы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».</a:t>
                      </a:r>
                      <a:endParaRPr lang="ru-RU" sz="1200" b="1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kern="120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Воспитывать желание порадовать окружающих, создать для них что-то красивое.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Групповая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комната</a:t>
                      </a:r>
                      <a:endParaRPr lang="ru-RU" sz="1200" b="1" i="0" dirty="0" smtClean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Дети/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воспитатель 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  <a:tr h="1592617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7.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Экскурсия по детскому саду.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Расширять и уточнять представления детей о труде мам и бабушек разных профессий. 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Показать значение и важность каждой специальности для других людей. Воспитывать уважительное и доброе отношение к людям разных профессий.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err="1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</a:t>
                      </a: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/с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Дети/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воспитатель 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  <a:tr h="1443957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8.</a:t>
                      </a:r>
                      <a:endParaRPr lang="ru-RU" sz="1200" b="1" i="0" dirty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Коллективное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изготовление стенгазеты</a:t>
                      </a:r>
                    </a:p>
                    <a:p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«Поздравляем маму».</a:t>
                      </a:r>
                      <a:endParaRPr lang="ru-RU" sz="1200" b="1" i="0" dirty="0" smtClean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Создать условия и привлечь воспитанников в продуктивную деятельность.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Вызвать чувство радости. Повысить творческую активность и сплоченность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педагогов, родителей и детей.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Групповая</a:t>
                      </a:r>
                      <a:r>
                        <a:rPr lang="ru-RU" sz="1200" b="1" i="0" baseline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 комната</a:t>
                      </a:r>
                      <a:endParaRPr lang="ru-RU" sz="1200" b="1" i="0" dirty="0" smtClean="0">
                        <a:solidFill>
                          <a:srgbClr val="7030A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Дети/</a:t>
                      </a:r>
                    </a:p>
                    <a:p>
                      <a:r>
                        <a:rPr lang="ru-RU" sz="1200" b="1" i="0" dirty="0" smtClean="0">
                          <a:solidFill>
                            <a:srgbClr val="7030A0"/>
                          </a:solidFill>
                          <a:latin typeface="Bookman Old Style" pitchFamily="18" charset="0"/>
                        </a:rPr>
                        <a:t>воспитатель 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</TotalTime>
  <Words>798</Words>
  <Application>Microsoft Office PowerPoint</Application>
  <PresentationFormat>Экран (4:3)</PresentationFormat>
  <Paragraphs>141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Проект  «8 марта – Международный женский день»</vt:lpstr>
      <vt:lpstr>АКТУАЛЬНОСТЬ</vt:lpstr>
      <vt:lpstr>Цель проекта:</vt:lpstr>
      <vt:lpstr>Задачи:</vt:lpstr>
      <vt:lpstr>Этапы реализации проекта</vt:lpstr>
      <vt:lpstr>Подготовительный этап</vt:lpstr>
      <vt:lpstr>Основной этап</vt:lpstr>
      <vt:lpstr>Презентация PowerPoint</vt:lpstr>
      <vt:lpstr>Заключительный этап</vt:lpstr>
      <vt:lpstr>  Содержание работы  в процессе реализации проекта </vt:lpstr>
      <vt:lpstr>Открытки для девочек нашей группы</vt:lpstr>
      <vt:lpstr>«Портрет мамы»</vt:lpstr>
      <vt:lpstr>Рисование «Ваза с цветами для бабушки»</vt:lpstr>
      <vt:lpstr>Аппликация «Ваза с цветами для бабушки»</vt:lpstr>
      <vt:lpstr>Лепка «Пирожки для мамы»</vt:lpstr>
      <vt:lpstr>Коллективное изготовление стенгазеты «Поздравляем маму»</vt:lpstr>
      <vt:lpstr>Утренник: 8 Марта.</vt:lpstr>
      <vt:lpstr>Презентация PowerPoint</vt:lpstr>
      <vt:lpstr>Результаты реализации проекта: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Timur</dc:creator>
  <cp:lastModifiedBy>Admin</cp:lastModifiedBy>
  <cp:revision>84</cp:revision>
  <dcterms:created xsi:type="dcterms:W3CDTF">2016-03-05T15:28:29Z</dcterms:created>
  <dcterms:modified xsi:type="dcterms:W3CDTF">2020-03-12T18:07:08Z</dcterms:modified>
</cp:coreProperties>
</file>